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9" d="100"/>
          <a:sy n="49" d="100"/>
        </p:scale>
        <p:origin x="208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192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345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9146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846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377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432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928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9293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1663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856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455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7F498-3DB2-47FB-A19D-74A9FCEB4E58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F9E77-9A56-499C-A778-C28FA4704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3973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5A6C3D-88DB-5467-CB57-0B791A7DCA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6857999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482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A636A7-3210-B717-BC5F-27F498F5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D2E72B8-2C69-77E8-3C4A-4B4FC724B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2"/>
          </a:xfrm>
        </p:spPr>
      </p:pic>
    </p:spTree>
    <p:extLst>
      <p:ext uri="{BB962C8B-B14F-4D97-AF65-F5344CB8AC3E}">
        <p14:creationId xmlns:p14="http://schemas.microsoft.com/office/powerpoint/2010/main" val="2865041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F6DF2C-8E5A-9A38-E762-B79C9D7F6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3D57171-58D8-7328-AF33-19728CFC0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2"/>
          </a:xfrm>
        </p:spPr>
      </p:pic>
    </p:spTree>
    <p:extLst>
      <p:ext uri="{BB962C8B-B14F-4D97-AF65-F5344CB8AC3E}">
        <p14:creationId xmlns:p14="http://schemas.microsoft.com/office/powerpoint/2010/main" val="121414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C78F56-AB98-B6D3-C3FA-7D7E6C672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EA3F96E-904B-4C12-15D5-0DBECC401C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3"/>
          </a:xfrm>
        </p:spPr>
      </p:pic>
    </p:spTree>
    <p:extLst>
      <p:ext uri="{BB962C8B-B14F-4D97-AF65-F5344CB8AC3E}">
        <p14:creationId xmlns:p14="http://schemas.microsoft.com/office/powerpoint/2010/main" val="95682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395B47-3AF4-224B-2777-0ABE89B56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Видео без названия — сделано в Clipchamp (2) (1)">
            <a:hlinkClick r:id="" action="ppaction://media"/>
            <a:extLst>
              <a:ext uri="{FF2B5EF4-FFF2-40B4-BE49-F238E27FC236}">
                <a16:creationId xmlns:a16="http://schemas.microsoft.com/office/drawing/2014/main" id="{CDC1A18C-95E6-12D3-0265-3546586837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6858000" cy="12192281"/>
          </a:xfrm>
        </p:spPr>
      </p:pic>
    </p:spTree>
    <p:extLst>
      <p:ext uri="{BB962C8B-B14F-4D97-AF65-F5344CB8AC3E}">
        <p14:creationId xmlns:p14="http://schemas.microsoft.com/office/powerpoint/2010/main" val="4115179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8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87CA4F-5B45-DC81-6207-BBF5D5A89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FB91AF2-ED3C-C96F-CF79-1C8372094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4"/>
          </a:xfrm>
        </p:spPr>
      </p:pic>
    </p:spTree>
    <p:extLst>
      <p:ext uri="{BB962C8B-B14F-4D97-AF65-F5344CB8AC3E}">
        <p14:creationId xmlns:p14="http://schemas.microsoft.com/office/powerpoint/2010/main" val="5820622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0</Words>
  <Application>Microsoft Office PowerPoint</Application>
  <PresentationFormat>Широкоэкранный</PresentationFormat>
  <Paragraphs>0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Даниэль Вол</dc:creator>
  <cp:lastModifiedBy>Даниэль Вол</cp:lastModifiedBy>
  <cp:revision>1</cp:revision>
  <dcterms:created xsi:type="dcterms:W3CDTF">2022-06-01T15:23:52Z</dcterms:created>
  <dcterms:modified xsi:type="dcterms:W3CDTF">2022-06-01T15:48:07Z</dcterms:modified>
</cp:coreProperties>
</file>

<file path=docProps/thumbnail.jpeg>
</file>